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AA7FD-2BCA-462A-A0C7-853F37FD1570}" type="datetimeFigureOut">
              <a:rPr lang="en-CA" smtClean="0"/>
              <a:t>21/04/2023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EA659-E469-49DC-8D7F-8EF01827D7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879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EA659-E469-49DC-8D7F-8EF01827D7C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06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DC6-D7B7-4986-8881-84C0F64372ED}" type="datetimeFigureOut">
              <a:rPr lang="en-CA" smtClean="0"/>
              <a:t>21/04/2023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94F-8069-43BD-8CAB-634A06E0FC0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DC6-D7B7-4986-8881-84C0F64372ED}" type="datetimeFigureOut">
              <a:rPr lang="en-CA" smtClean="0"/>
              <a:t>21/04/2023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94F-8069-43BD-8CAB-634A06E0FC0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DC6-D7B7-4986-8881-84C0F64372ED}" type="datetimeFigureOut">
              <a:rPr lang="en-CA" smtClean="0"/>
              <a:t>21/04/2023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94F-8069-43BD-8CAB-634A06E0FC0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DC6-D7B7-4986-8881-84C0F64372ED}" type="datetimeFigureOut">
              <a:rPr lang="en-CA" smtClean="0"/>
              <a:t>21/04/2023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94F-8069-43BD-8CAB-634A06E0FC0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DC6-D7B7-4986-8881-84C0F64372ED}" type="datetimeFigureOut">
              <a:rPr lang="en-CA" smtClean="0"/>
              <a:t>21/04/2023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80094F-8069-43BD-8CAB-634A06E0FC09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DC6-D7B7-4986-8881-84C0F64372ED}" type="datetimeFigureOut">
              <a:rPr lang="en-CA" smtClean="0"/>
              <a:t>21/04/2023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94F-8069-43BD-8CAB-634A06E0FC0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DC6-D7B7-4986-8881-84C0F64372ED}" type="datetimeFigureOut">
              <a:rPr lang="en-CA" smtClean="0"/>
              <a:t>21/04/2023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94F-8069-43BD-8CAB-634A06E0FC0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DC6-D7B7-4986-8881-84C0F64372ED}" type="datetimeFigureOut">
              <a:rPr lang="en-CA" smtClean="0"/>
              <a:t>21/04/2023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94F-8069-43BD-8CAB-634A06E0FC0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DC6-D7B7-4986-8881-84C0F64372ED}" type="datetimeFigureOut">
              <a:rPr lang="en-CA" smtClean="0"/>
              <a:t>21/04/2023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94F-8069-43BD-8CAB-634A06E0FC0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DC6-D7B7-4986-8881-84C0F64372ED}" type="datetimeFigureOut">
              <a:rPr lang="en-CA" smtClean="0"/>
              <a:t>21/04/2023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94F-8069-43BD-8CAB-634A06E0FC0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3DC6-D7B7-4986-8881-84C0F64372ED}" type="datetimeFigureOut">
              <a:rPr lang="en-CA" smtClean="0"/>
              <a:t>21/04/2023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094F-8069-43BD-8CAB-634A06E0FC0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A23DC6-D7B7-4986-8881-84C0F64372ED}" type="datetimeFigureOut">
              <a:rPr lang="en-CA" smtClean="0"/>
              <a:t>21/04/2023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80094F-8069-43BD-8CAB-634A06E0FC09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battleriversoccer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520280"/>
          </a:xfrm>
        </p:spPr>
        <p:txBody>
          <a:bodyPr>
            <a:noAutofit/>
          </a:bodyPr>
          <a:lstStyle/>
          <a:p>
            <a:r>
              <a:rPr lang="en-CA" sz="4800" b="1" dirty="0" smtClean="0">
                <a:latin typeface="Arial Black" panose="020B0A04020102020204" pitchFamily="34" charset="0"/>
              </a:rPr>
              <a:t>Battle River Soccer Association</a:t>
            </a:r>
            <a:endParaRPr lang="en-CA" sz="48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656184"/>
          </a:xfrm>
        </p:spPr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E2E Training</a:t>
            </a:r>
          </a:p>
          <a:p>
            <a:r>
              <a:rPr lang="en-CA" sz="4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2023</a:t>
            </a:r>
            <a:endParaRPr lang="en-CA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5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Entering Goals</a:t>
            </a:r>
            <a:endParaRPr lang="en-CA" dirty="0"/>
          </a:p>
        </p:txBody>
      </p:sp>
      <p:pic>
        <p:nvPicPr>
          <p:cNvPr id="4" name="Content Placeholder 3" descr="Battle River Soccer Association: My Team: Game Report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t="19765" r="32662" b="547"/>
          <a:stretch/>
        </p:blipFill>
        <p:spPr>
          <a:xfrm>
            <a:off x="323528" y="2276872"/>
            <a:ext cx="4860000" cy="38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52120" y="2204864"/>
            <a:ext cx="324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Use the drop down boxes to enter names of goal scorers, the players who received a card and the goalie if there was a shut out</a:t>
            </a:r>
          </a:p>
          <a:p>
            <a:endParaRPr lang="en-CA" dirty="0"/>
          </a:p>
          <a:p>
            <a:r>
              <a:rPr lang="en-CA" dirty="0" smtClean="0"/>
              <a:t>When both teams have submitted a game report the standings are updated and the results posted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89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endParaRPr lang="en-CA" dirty="0"/>
          </a:p>
          <a:p>
            <a:pPr marL="137160" indent="0">
              <a:buNone/>
            </a:pPr>
            <a:endParaRPr lang="en-CA" dirty="0" smtClean="0"/>
          </a:p>
          <a:p>
            <a:pPr marL="137160" indent="0" algn="ctr">
              <a:buNone/>
            </a:pPr>
            <a:r>
              <a:rPr lang="en-CA" sz="2000" dirty="0" smtClean="0"/>
              <a:t>Any questions can be directed to your club</a:t>
            </a:r>
          </a:p>
          <a:p>
            <a:pPr marL="137160" indent="0" algn="ctr">
              <a:buNone/>
            </a:pPr>
            <a:r>
              <a:rPr lang="en-CA" sz="2000" dirty="0" smtClean="0"/>
              <a:t>or the BRSA Administrator</a:t>
            </a:r>
          </a:p>
          <a:p>
            <a:pPr marL="137160" indent="0" algn="ctr">
              <a:buNone/>
            </a:pPr>
            <a:r>
              <a:rPr lang="en-CA" sz="2000" dirty="0" smtClean="0"/>
              <a:t>Sara Letourneau</a:t>
            </a:r>
          </a:p>
          <a:p>
            <a:pPr marL="137160" indent="0" algn="ctr">
              <a:buNone/>
            </a:pPr>
            <a:r>
              <a:rPr lang="en-CA" sz="2000" dirty="0" smtClean="0">
                <a:hlinkClick r:id="rId2"/>
              </a:rPr>
              <a:t>admin@battleriversoccer.com</a:t>
            </a:r>
            <a:endParaRPr lang="en-CA" sz="2000" dirty="0"/>
          </a:p>
          <a:p>
            <a:pPr marL="137160" indent="0" algn="ctr">
              <a:buNone/>
            </a:pPr>
            <a:r>
              <a:rPr lang="en-CA" sz="2000" dirty="0" smtClean="0"/>
              <a:t>780-717-1962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26020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www.battleriversoccer.com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601940" y="2348880"/>
            <a:ext cx="324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Book Antiqua" panose="02040602050305030304" pitchFamily="18" charset="0"/>
              </a:rPr>
              <a:t>We need all teams to play their part in keeping the site up to date.</a:t>
            </a:r>
          </a:p>
          <a:p>
            <a:endParaRPr lang="en-CA" dirty="0">
              <a:latin typeface="Book Antiqua" panose="02040602050305030304" pitchFamily="18" charset="0"/>
            </a:endParaRPr>
          </a:p>
          <a:p>
            <a:endParaRPr lang="en-CA" dirty="0" smtClean="0">
              <a:latin typeface="Book Antiqua" panose="02040602050305030304" pitchFamily="18" charset="0"/>
            </a:endParaRPr>
          </a:p>
          <a:p>
            <a:r>
              <a:rPr lang="en-CA" dirty="0" smtClean="0">
                <a:latin typeface="Book Antiqua" panose="02040602050305030304" pitchFamily="18" charset="0"/>
              </a:rPr>
              <a:t>Our website is</a:t>
            </a:r>
          </a:p>
          <a:p>
            <a:r>
              <a:rPr lang="en-CA" u="sng" dirty="0" smtClean="0">
                <a:latin typeface="Book Antiqua" panose="02040602050305030304" pitchFamily="18" charset="0"/>
              </a:rPr>
              <a:t>www.battleriversoccer.com</a:t>
            </a:r>
            <a:endParaRPr lang="en-CA" u="sng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 descr="Battle River Soccer Association: Home Page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6" t="12785" r="21847" b="174"/>
          <a:stretch/>
        </p:blipFill>
        <p:spPr>
          <a:xfrm>
            <a:off x="323528" y="2348880"/>
            <a:ext cx="4860000" cy="38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127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 Season Task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Each coach or manager has to perform the following tasks before the season starts:</a:t>
            </a:r>
          </a:p>
          <a:p>
            <a:endParaRPr lang="en-CA" dirty="0"/>
          </a:p>
          <a:p>
            <a:pPr lvl="1"/>
            <a:r>
              <a:rPr lang="en-CA" dirty="0" smtClean="0"/>
              <a:t>Activate their My Team account</a:t>
            </a:r>
          </a:p>
          <a:p>
            <a:pPr lvl="1"/>
            <a:r>
              <a:rPr lang="en-CA" dirty="0" smtClean="0"/>
              <a:t>Enter their player roster</a:t>
            </a:r>
          </a:p>
          <a:p>
            <a:pPr lvl="1"/>
            <a:endParaRPr lang="en-CA" dirty="0"/>
          </a:p>
          <a:p>
            <a:pPr marL="585216" lvl="1" indent="0">
              <a:buNone/>
            </a:pPr>
            <a:r>
              <a:rPr lang="en-CA" dirty="0" smtClean="0"/>
              <a:t>All Team Officials listed on your team roster should also be activated on the My Team account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648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Activating your Team Account</a:t>
            </a:r>
            <a:endParaRPr lang="en-CA" dirty="0"/>
          </a:p>
        </p:txBody>
      </p:sp>
      <p:pic>
        <p:nvPicPr>
          <p:cNvPr id="4" name="Content Placeholder 3" descr="Battle River Soccer Association: My Team: Change Team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11490" r="32885" b="1115"/>
          <a:stretch/>
        </p:blipFill>
        <p:spPr>
          <a:xfrm>
            <a:off x="323528" y="2348880"/>
            <a:ext cx="4860000" cy="38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69661" y="2348880"/>
            <a:ext cx="324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Book Antiqua" panose="02040602050305030304" pitchFamily="18" charset="0"/>
              </a:rPr>
              <a:t>Click on the </a:t>
            </a:r>
            <a:r>
              <a:rPr lang="en-CA" b="1" dirty="0" smtClean="0">
                <a:latin typeface="Book Antiqua" panose="02040602050305030304" pitchFamily="18" charset="0"/>
              </a:rPr>
              <a:t>My Team </a:t>
            </a:r>
            <a:r>
              <a:rPr lang="en-CA" dirty="0" smtClean="0">
                <a:latin typeface="Book Antiqua" panose="02040602050305030304" pitchFamily="18" charset="0"/>
              </a:rPr>
              <a:t>header</a:t>
            </a:r>
          </a:p>
          <a:p>
            <a:endParaRPr lang="en-CA" dirty="0">
              <a:latin typeface="Book Antiqua" panose="02040602050305030304" pitchFamily="18" charset="0"/>
            </a:endParaRPr>
          </a:p>
          <a:p>
            <a:r>
              <a:rPr lang="en-CA" dirty="0" smtClean="0">
                <a:latin typeface="Book Antiqua" panose="02040602050305030304" pitchFamily="18" charset="0"/>
              </a:rPr>
              <a:t>Click on the </a:t>
            </a:r>
            <a:r>
              <a:rPr lang="en-CA" b="1" dirty="0" smtClean="0">
                <a:latin typeface="Book Antiqua" panose="02040602050305030304" pitchFamily="18" charset="0"/>
              </a:rPr>
              <a:t>Activate</a:t>
            </a:r>
            <a:r>
              <a:rPr lang="en-CA" dirty="0" smtClean="0">
                <a:latin typeface="Book Antiqua" panose="02040602050305030304" pitchFamily="18" charset="0"/>
              </a:rPr>
              <a:t> link</a:t>
            </a:r>
          </a:p>
          <a:p>
            <a:endParaRPr lang="en-CA" dirty="0">
              <a:latin typeface="Book Antiqua" panose="02040602050305030304" pitchFamily="18" charset="0"/>
            </a:endParaRPr>
          </a:p>
          <a:p>
            <a:r>
              <a:rPr lang="en-CA" dirty="0" smtClean="0">
                <a:latin typeface="Book Antiqua" panose="02040602050305030304" pitchFamily="18" charset="0"/>
              </a:rPr>
              <a:t>You will be asked to enter an activation code.  This code was given to your club via email.</a:t>
            </a:r>
          </a:p>
          <a:p>
            <a:endParaRPr lang="en-CA" dirty="0">
              <a:latin typeface="Book Antiqua" panose="02040602050305030304" pitchFamily="18" charset="0"/>
            </a:endParaRPr>
          </a:p>
          <a:p>
            <a:r>
              <a:rPr lang="en-CA" dirty="0" smtClean="0">
                <a:latin typeface="Book Antiqua" panose="02040602050305030304" pitchFamily="18" charset="0"/>
              </a:rPr>
              <a:t>Click next</a:t>
            </a:r>
            <a:endParaRPr lang="en-CA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Entering Your Details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719572" y="2276872"/>
            <a:ext cx="324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Next you will be asked for your details</a:t>
            </a:r>
          </a:p>
          <a:p>
            <a:endParaRPr lang="en-CA" dirty="0"/>
          </a:p>
          <a:p>
            <a:r>
              <a:rPr lang="en-CA" dirty="0" smtClean="0"/>
              <a:t>Please ensure that you select the correct team.  Other teams may have similar names</a:t>
            </a:r>
          </a:p>
          <a:p>
            <a:endParaRPr lang="en-CA" dirty="0" smtClean="0"/>
          </a:p>
          <a:p>
            <a:r>
              <a:rPr lang="en-CA" dirty="0" smtClean="0"/>
              <a:t>Finally you will be asked for your password.  This is what you will use to log into the site in the future</a:t>
            </a:r>
          </a:p>
          <a:p>
            <a:endParaRPr lang="en-CA" dirty="0"/>
          </a:p>
          <a:p>
            <a:r>
              <a:rPr lang="en-CA" dirty="0" smtClean="0"/>
              <a:t>Click next </a:t>
            </a:r>
            <a:endParaRPr lang="en-CA" dirty="0"/>
          </a:p>
        </p:txBody>
      </p:sp>
      <p:pic>
        <p:nvPicPr>
          <p:cNvPr id="9" name="Content Placeholder 8" descr="Battle River Soccer Association: My Team: Activate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16648" r="36997" b="2475"/>
          <a:stretch/>
        </p:blipFill>
        <p:spPr>
          <a:xfrm>
            <a:off x="323528" y="2348880"/>
            <a:ext cx="4860000" cy="38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05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Uniform Colors</a:t>
            </a:r>
            <a:endParaRPr lang="en-CA" dirty="0"/>
          </a:p>
        </p:txBody>
      </p:sp>
      <p:pic>
        <p:nvPicPr>
          <p:cNvPr id="4" name="Content Placeholder 3" descr="Battle River Soccer Association: My Team: Activate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12244" r="34326" b="2761"/>
          <a:stretch/>
        </p:blipFill>
        <p:spPr>
          <a:xfrm>
            <a:off x="323528" y="2348880"/>
            <a:ext cx="4860000" cy="38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54864" y="2276872"/>
            <a:ext cx="324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Next you are asked to select your uniform colors</a:t>
            </a:r>
          </a:p>
          <a:p>
            <a:endParaRPr lang="en-CA" dirty="0"/>
          </a:p>
          <a:p>
            <a:r>
              <a:rPr lang="en-CA" dirty="0" smtClean="0"/>
              <a:t>Only the first person to activate your team account will see this step</a:t>
            </a:r>
          </a:p>
          <a:p>
            <a:endParaRPr lang="en-CA" dirty="0"/>
          </a:p>
          <a:p>
            <a:r>
              <a:rPr lang="en-CA" dirty="0" smtClean="0"/>
              <a:t>When you have finished the activation you will notice more tools and options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27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Entering the Team Roster</a:t>
            </a:r>
            <a:endParaRPr lang="en-CA" dirty="0"/>
          </a:p>
        </p:txBody>
      </p:sp>
      <p:pic>
        <p:nvPicPr>
          <p:cNvPr id="4" name="Content Placeholder 3" descr="Battle River Soccer Association: My Team: Add to Squad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14292" r="28623" b="633"/>
          <a:stretch/>
        </p:blipFill>
        <p:spPr>
          <a:xfrm>
            <a:off x="323528" y="2348880"/>
            <a:ext cx="4860000" cy="38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80112" y="2336697"/>
            <a:ext cx="324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You will need to enter your roster into the database</a:t>
            </a:r>
          </a:p>
          <a:p>
            <a:endParaRPr lang="en-CA" dirty="0"/>
          </a:p>
          <a:p>
            <a:r>
              <a:rPr lang="en-CA" dirty="0" smtClean="0"/>
              <a:t>To do this click on </a:t>
            </a:r>
            <a:r>
              <a:rPr lang="en-CA" b="1" dirty="0" smtClean="0"/>
              <a:t>Add to Squad</a:t>
            </a:r>
          </a:p>
          <a:p>
            <a:endParaRPr lang="en-CA" b="1" dirty="0"/>
          </a:p>
          <a:p>
            <a:r>
              <a:rPr lang="en-CA" dirty="0" smtClean="0"/>
              <a:t>Click on </a:t>
            </a:r>
            <a:r>
              <a:rPr lang="en-CA" b="1" dirty="0" smtClean="0"/>
              <a:t>Submit</a:t>
            </a:r>
            <a:r>
              <a:rPr lang="en-CA" dirty="0" smtClean="0"/>
              <a:t> to save</a:t>
            </a:r>
          </a:p>
          <a:p>
            <a:endParaRPr lang="en-CA" dirty="0"/>
          </a:p>
          <a:p>
            <a:r>
              <a:rPr lang="en-CA" dirty="0" smtClean="0"/>
              <a:t>Use the Modify Squad tool to make any changes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28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Submitting a Game Report</a:t>
            </a:r>
            <a:endParaRPr lang="en-CA"/>
          </a:p>
        </p:txBody>
      </p:sp>
      <p:pic>
        <p:nvPicPr>
          <p:cNvPr id="6" name="Content Placeholder 5" descr="Battle River Soccer Association: My Team: Game Report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12454" r="27103"/>
          <a:stretch/>
        </p:blipFill>
        <p:spPr>
          <a:xfrm>
            <a:off x="323528" y="2348880"/>
            <a:ext cx="4860000" cy="38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80112" y="2276872"/>
            <a:ext cx="327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To submit a game report click on the </a:t>
            </a:r>
            <a:r>
              <a:rPr lang="en-CA" b="1" dirty="0" smtClean="0"/>
              <a:t>My Team </a:t>
            </a:r>
            <a:r>
              <a:rPr lang="en-CA" dirty="0" smtClean="0"/>
              <a:t>header and select </a:t>
            </a:r>
            <a:r>
              <a:rPr lang="en-CA" b="1" dirty="0" smtClean="0"/>
              <a:t>Game Report</a:t>
            </a:r>
            <a:endParaRPr lang="en-CA" b="1" dirty="0"/>
          </a:p>
          <a:p>
            <a:endParaRPr lang="en-CA" b="1" dirty="0" smtClean="0"/>
          </a:p>
          <a:p>
            <a:r>
              <a:rPr lang="en-CA" b="1" dirty="0" smtClean="0"/>
              <a:t>Follow instruction to completion</a:t>
            </a:r>
          </a:p>
        </p:txBody>
      </p:sp>
      <p:sp>
        <p:nvSpPr>
          <p:cNvPr id="8" name="Left Arrow 7"/>
          <p:cNvSpPr/>
          <p:nvPr/>
        </p:nvSpPr>
        <p:spPr>
          <a:xfrm>
            <a:off x="1048146" y="5217354"/>
            <a:ext cx="283494" cy="144016"/>
          </a:xfrm>
          <a:prstGeom prst="lef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49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Entering Game Results</a:t>
            </a:r>
            <a:endParaRPr lang="en-CA" dirty="0"/>
          </a:p>
        </p:txBody>
      </p:sp>
      <p:pic>
        <p:nvPicPr>
          <p:cNvPr id="4" name="Content Placeholder 3" descr="Battle River Soccer Association: My Team: Game Report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t="13190" r="28019" b="604"/>
          <a:stretch/>
        </p:blipFill>
        <p:spPr>
          <a:xfrm>
            <a:off x="323528" y="2348880"/>
            <a:ext cx="4860000" cy="38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52120" y="2276872"/>
            <a:ext cx="324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If you are the first team to submit a game report you will be asked to enter the results</a:t>
            </a:r>
          </a:p>
          <a:p>
            <a:endParaRPr lang="en-CA" dirty="0"/>
          </a:p>
          <a:p>
            <a:r>
              <a:rPr lang="en-CA" dirty="0" smtClean="0"/>
              <a:t>If you are the second team to submit you will be asked to agree with the game score</a:t>
            </a:r>
          </a:p>
          <a:p>
            <a:endParaRPr lang="en-CA" dirty="0"/>
          </a:p>
          <a:p>
            <a:r>
              <a:rPr lang="en-CA" dirty="0" smtClean="0"/>
              <a:t>Also enter the number of red and yellow cards your team had and any call ups or </a:t>
            </a:r>
            <a:r>
              <a:rPr lang="en-CA" dirty="0" err="1" smtClean="0"/>
              <a:t>trialist</a:t>
            </a:r>
            <a:r>
              <a:rPr lang="en-CA" dirty="0" smtClean="0"/>
              <a:t> players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82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</TotalTime>
  <Words>378</Words>
  <Application>Microsoft Office PowerPoint</Application>
  <PresentationFormat>On-screen Show (4:3)</PresentationFormat>
  <Paragraphs>70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Battle River Soccer Association</vt:lpstr>
      <vt:lpstr>www.battleriversoccer.com</vt:lpstr>
      <vt:lpstr>Pre Season Task</vt:lpstr>
      <vt:lpstr>Activating your Team Account</vt:lpstr>
      <vt:lpstr>Entering Your Details</vt:lpstr>
      <vt:lpstr>Uniform Colors</vt:lpstr>
      <vt:lpstr>Entering the Team Roster</vt:lpstr>
      <vt:lpstr>Submitting a Game Report</vt:lpstr>
      <vt:lpstr>Entering Game Results</vt:lpstr>
      <vt:lpstr>Entering Goals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 River Soccer Association</dc:title>
  <dc:creator>kitt&amp;sara</dc:creator>
  <cp:lastModifiedBy>Battle River Soccer Association</cp:lastModifiedBy>
  <cp:revision>18</cp:revision>
  <dcterms:created xsi:type="dcterms:W3CDTF">2015-04-16T23:33:56Z</dcterms:created>
  <dcterms:modified xsi:type="dcterms:W3CDTF">2023-04-21T23:04:06Z</dcterms:modified>
</cp:coreProperties>
</file>